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099A1AE-5AB8-CA4F-BFDA-C02F8730632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65818" y="4213990"/>
            <a:ext cx="7020000" cy="39835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Vorname Name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1D8FA20-FD89-7A4B-81E4-92A58288367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65818" y="5249703"/>
            <a:ext cx="7020000" cy="1661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Datum und Präsentationsort (Arial 12pt., max. 1 Zeile)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B4C78D13-6005-024C-86DB-E9A614B487F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65818" y="2949432"/>
            <a:ext cx="7020000" cy="90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B (Arial 28/32pt., </a:t>
            </a:r>
            <a:br>
              <a:rPr lang="de-DE" dirty="0"/>
            </a:br>
            <a:r>
              <a:rPr lang="de-DE" dirty="0"/>
              <a:t>schwarz, max. 2 Zeilen) </a:t>
            </a:r>
          </a:p>
        </p:txBody>
      </p:sp>
      <p:sp>
        <p:nvSpPr>
          <p:cNvPr id="10" name="Titelplatzhalter 14">
            <a:extLst>
              <a:ext uri="{FF2B5EF4-FFF2-40B4-BE49-F238E27FC236}">
                <a16:creationId xmlns:a16="http://schemas.microsoft.com/office/drawing/2014/main" id="{12B59D76-4572-D24E-84DB-2DBBD1902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818" y="1872039"/>
            <a:ext cx="7020000" cy="90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e-DE" dirty="0"/>
              <a:t>Titel A (Arial 28/32pt., </a:t>
            </a:r>
            <a:br>
              <a:rPr lang="de-DE" dirty="0"/>
            </a:br>
            <a:r>
              <a:rPr lang="de-DE" dirty="0"/>
              <a:t>rot, max. 2 Zeilen)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5415353-0891-8643-BE45-A4924128DB5A}"/>
              </a:ext>
            </a:extLst>
          </p:cNvPr>
          <p:cNvSpPr txBox="1"/>
          <p:nvPr userDrawn="1"/>
        </p:nvSpPr>
        <p:spPr>
          <a:xfrm>
            <a:off x="771689" y="4685666"/>
            <a:ext cx="7020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Graduate School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Humanities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GSAH</a:t>
            </a:r>
            <a:b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Studies in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| SINTA</a:t>
            </a:r>
          </a:p>
        </p:txBody>
      </p:sp>
    </p:spTree>
    <p:extLst>
      <p:ext uri="{BB962C8B-B14F-4D97-AF65-F5344CB8AC3E}">
        <p14:creationId xmlns:p14="http://schemas.microsoft.com/office/powerpoint/2010/main" val="257496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62022-38C5-AC4B-AAC7-F149B160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C7268-C43B-7643-96C9-4EB45643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45021"/>
            <a:ext cx="6172200" cy="43160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48CF93-8B59-E142-89B7-497B8C955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833127-9F1B-A443-80CD-867F54BE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D6A20D-95C5-1B49-939E-F4749010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5120BD-4663-2F44-A54E-45B0B105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67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E3DD4-295A-3147-A760-3945B3A5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5901FD-E1FE-A74C-9372-421FEE82B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4814"/>
            <a:ext cx="6172200" cy="45262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6B4D56-9969-EA40-BD1D-FF320C6CA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D3AF8A-F939-8C4C-90AA-6BE64CF7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5026C0-9EDB-FD4A-99AF-19284F18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F0B9B5-2BB0-F747-AF44-2B36C199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26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1D8FA20-FD89-7A4B-81E4-92A58288367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39694" y="2110299"/>
            <a:ext cx="7020000" cy="1661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Datum und Präsentationsort (Arial 12pt., max. 1 Zeile)</a:t>
            </a:r>
          </a:p>
        </p:txBody>
      </p:sp>
      <p:sp>
        <p:nvSpPr>
          <p:cNvPr id="10" name="Titelplatzhalter 14">
            <a:extLst>
              <a:ext uri="{FF2B5EF4-FFF2-40B4-BE49-F238E27FC236}">
                <a16:creationId xmlns:a16="http://schemas.microsoft.com/office/drawing/2014/main" id="{12B59D76-4572-D24E-84DB-2DBBD1902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693" y="642326"/>
            <a:ext cx="7889299" cy="90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e-DE" dirty="0"/>
              <a:t>Titel A (Arial 28/32pt., </a:t>
            </a:r>
            <a:br>
              <a:rPr lang="de-DE" dirty="0"/>
            </a:br>
            <a:r>
              <a:rPr lang="de-DE" dirty="0"/>
              <a:t>rot, max. 2 Zeilen)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5EB20B-C508-F648-9E07-D277D4DCEAA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2438400"/>
            <a:ext cx="12192000" cy="44196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4699BBCA-ED6D-D44D-952E-1E9D5041AA5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39694" y="1704228"/>
            <a:ext cx="2151424" cy="37047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Vorname Name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744953-8B96-6E44-A3C6-8C5F98B57CEE}"/>
              </a:ext>
            </a:extLst>
          </p:cNvPr>
          <p:cNvSpPr txBox="1"/>
          <p:nvPr userDrawn="1"/>
        </p:nvSpPr>
        <p:spPr>
          <a:xfrm>
            <a:off x="2891118" y="1683196"/>
            <a:ext cx="8807823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Graduate School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Humanities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GSAH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Studies in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| SINTA</a:t>
            </a:r>
          </a:p>
        </p:txBody>
      </p:sp>
    </p:spTree>
    <p:extLst>
      <p:ext uri="{BB962C8B-B14F-4D97-AF65-F5344CB8AC3E}">
        <p14:creationId xmlns:p14="http://schemas.microsoft.com/office/powerpoint/2010/main" val="126073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1D8FA20-FD89-7A4B-81E4-92A58288367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069956" y="5699738"/>
            <a:ext cx="7020000" cy="166199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Datum und Präsentationsort (Arial 12pt., max. 1 Zeile)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B4C78D13-6005-024C-86DB-E9A614B487F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69956" y="3036596"/>
            <a:ext cx="7020000" cy="90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Titel B (Arial 28/32pt., </a:t>
            </a:r>
            <a:br>
              <a:rPr lang="de-DE" dirty="0"/>
            </a:br>
            <a:r>
              <a:rPr lang="de-DE" dirty="0"/>
              <a:t>schwarz, max. 2 Zeilen) </a:t>
            </a:r>
          </a:p>
        </p:txBody>
      </p:sp>
      <p:sp>
        <p:nvSpPr>
          <p:cNvPr id="10" name="Titelplatzhalter 14">
            <a:extLst>
              <a:ext uri="{FF2B5EF4-FFF2-40B4-BE49-F238E27FC236}">
                <a16:creationId xmlns:a16="http://schemas.microsoft.com/office/drawing/2014/main" id="{12B59D76-4572-D24E-84DB-2DBBD1902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69956" y="1867154"/>
            <a:ext cx="7020000" cy="900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e-DE" dirty="0"/>
              <a:t>Titel A (Arial 28/32pt., </a:t>
            </a:r>
            <a:br>
              <a:rPr lang="de-DE" dirty="0"/>
            </a:br>
            <a:r>
              <a:rPr lang="de-DE" dirty="0"/>
              <a:t>rot, max. 2 Zeilen)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E03763AF-1E11-4147-820A-D44396638D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908550" cy="68580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4C06CDE-80FA-2E45-A845-6245C4D2A81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69956" y="4632125"/>
            <a:ext cx="7020000" cy="45086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Vorname Name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9ED1E9-F4A0-4444-85A0-A28C41FBAE9D}"/>
              </a:ext>
            </a:extLst>
          </p:cNvPr>
          <p:cNvSpPr txBox="1"/>
          <p:nvPr userDrawn="1"/>
        </p:nvSpPr>
        <p:spPr>
          <a:xfrm>
            <a:off x="4976200" y="5082989"/>
            <a:ext cx="7020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Graduate School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Humanities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| GSAH</a:t>
            </a:r>
            <a:b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PhD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Studies in </a:t>
            </a: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Arts | SINTA</a:t>
            </a:r>
          </a:p>
        </p:txBody>
      </p:sp>
    </p:spTree>
    <p:extLst>
      <p:ext uri="{BB962C8B-B14F-4D97-AF65-F5344CB8AC3E}">
        <p14:creationId xmlns:p14="http://schemas.microsoft.com/office/powerpoint/2010/main" val="21586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FC8B4-EBF9-EB48-8ABD-BB4214C4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39B53-84EA-734B-A319-D5D2C6198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3070C7-E3D3-6C4B-BC31-27F7B553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387FFC-8754-CD43-BB76-CDCEE644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FC8529-33FF-4F42-81CA-03E95BCB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0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73B58-57B0-9E44-A472-B32F6FCA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F49356-62B9-8444-9880-E97AF00B9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B9425D-56B6-D545-92DA-D590D217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5F579E-0EC2-8549-AB21-3BF863DB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101887-327F-E94A-A672-B0BF649F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67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4191D-F33E-D44C-86E3-7F03C6EF8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FF43A2-5029-4044-AC3B-EF82A2C59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0E4186-7BC0-FB44-97EE-D1710EB38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5CA332-3C03-F546-96C5-EC60EA9F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301B8B-4379-AB4F-ABD0-C024FF6B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B914B9-DD5B-824B-880F-E1862A6F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77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1DF2B-398C-5E43-BF50-792D54F7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B49866-A0A3-8B49-B8FE-812AF6EFE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A2B5D-C607-2146-8A7C-0DA4233BC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A37487-8CA6-D548-A33D-E375ACEBA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A45A28-E09D-9742-933E-81F3BA970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C1B387D-ED04-7B4A-8F6C-357573BC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137D62-71CF-C147-99E9-FA1161FF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27F83C-BB94-4E43-A85A-DD5C3184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26E96-A9D5-C340-A949-5A4637696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E6002E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9AB129-04CB-4042-82DB-E828F0C4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9C3602-FF85-AF48-95A4-B5257C1F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E32DAF-134B-8441-99F4-2302065C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3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2DD3DA-64FA-F247-8653-E70196C0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496-916E-1843-BBC9-F90B701E951C}" type="datetimeFigureOut">
              <a:rPr lang="de-DE" smtClean="0"/>
              <a:t>06.01.22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5A55D3-7E51-0041-8BE9-BC08D4B3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67D9F8-166F-0A4C-9143-221D4D96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ECC5-3EC3-3A4C-B205-238B90BBC9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2B4071-A9B5-944C-B700-C45C8DD1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4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3783D0-4535-2047-A621-8BAFD7AC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C0B0AD-C291-F942-AE62-C050BB148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739496-916E-1843-BBC9-F90B701E951C}" type="datetimeFigureOut">
              <a:rPr lang="de-DE" smtClean="0"/>
              <a:pPr/>
              <a:t>06.01.22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9931E9-7745-EA49-9B9A-D0D961B6F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392BD6-C7C1-1C44-9AC4-C25E71181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5CECC5-3EC3-3A4C-B205-238B90BBC9D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00692E3-A29E-534D-A36F-DE8CB789162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9038311" y="428399"/>
            <a:ext cx="1491532" cy="85301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B813350-DD66-A240-91D1-048BACA774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960" y="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63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E6002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FC9B051-0328-F146-AFC5-09D5176D0D9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340546-E8CA-9249-9624-03ECA25CBF8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C8E9EA-DA17-0D4E-A28C-3585F83A164D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2D19632-5474-1E41-B125-330B78E3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99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Ambühl, Hannah (WBKOLLEG)</dc:creator>
  <cp:lastModifiedBy>Ambühl, Hannah (WBKOLLEG)</cp:lastModifiedBy>
  <cp:revision>8</cp:revision>
  <dcterms:created xsi:type="dcterms:W3CDTF">2021-11-11T08:15:44Z</dcterms:created>
  <dcterms:modified xsi:type="dcterms:W3CDTF">2022-01-06T11:36:29Z</dcterms:modified>
</cp:coreProperties>
</file>